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2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C811-49A6-4146-9B72-E64E2DD35F97}" type="datetimeFigureOut">
              <a:rPr lang="en-US" smtClean="0"/>
              <a:pPr/>
              <a:t>9/29/12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E107-5F89-B247-8020-4D92D36B11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C811-49A6-4146-9B72-E64E2DD35F97}" type="datetimeFigureOut">
              <a:rPr lang="en-US" smtClean="0"/>
              <a:pPr/>
              <a:t>9/29/12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E107-5F89-B247-8020-4D92D36B11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C811-49A6-4146-9B72-E64E2DD35F97}" type="datetimeFigureOut">
              <a:rPr lang="en-US" smtClean="0"/>
              <a:pPr/>
              <a:t>9/29/12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E107-5F89-B247-8020-4D92D36B11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C811-49A6-4146-9B72-E64E2DD35F97}" type="datetimeFigureOut">
              <a:rPr lang="en-US" smtClean="0"/>
              <a:pPr/>
              <a:t>9/29/12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E107-5F89-B247-8020-4D92D36B11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C811-49A6-4146-9B72-E64E2DD35F97}" type="datetimeFigureOut">
              <a:rPr lang="en-US" smtClean="0"/>
              <a:pPr/>
              <a:t>9/29/12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E107-5F89-B247-8020-4D92D36B11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C811-49A6-4146-9B72-E64E2DD35F97}" type="datetimeFigureOut">
              <a:rPr lang="en-US" smtClean="0"/>
              <a:pPr/>
              <a:t>9/29/12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E107-5F89-B247-8020-4D92D36B11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C811-49A6-4146-9B72-E64E2DD35F97}" type="datetimeFigureOut">
              <a:rPr lang="en-US" smtClean="0"/>
              <a:pPr/>
              <a:t>9/29/12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E107-5F89-B247-8020-4D92D36B11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C811-49A6-4146-9B72-E64E2DD35F97}" type="datetimeFigureOut">
              <a:rPr lang="en-US" smtClean="0"/>
              <a:pPr/>
              <a:t>9/29/12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E107-5F89-B247-8020-4D92D36B11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C811-49A6-4146-9B72-E64E2DD35F97}" type="datetimeFigureOut">
              <a:rPr lang="en-US" smtClean="0"/>
              <a:pPr/>
              <a:t>9/29/12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E107-5F89-B247-8020-4D92D36B11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C811-49A6-4146-9B72-E64E2DD35F97}" type="datetimeFigureOut">
              <a:rPr lang="en-US" smtClean="0"/>
              <a:pPr/>
              <a:t>9/29/12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E107-5F89-B247-8020-4D92D36B11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C811-49A6-4146-9B72-E64E2DD35F97}" type="datetimeFigureOut">
              <a:rPr lang="en-US" smtClean="0"/>
              <a:pPr/>
              <a:t>9/29/12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B14E107-5F89-B247-8020-4D92D36B11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7CC811-49A6-4146-9B72-E64E2DD35F97}" type="datetimeFigureOut">
              <a:rPr lang="en-US" smtClean="0"/>
              <a:pPr/>
              <a:t>9/29/12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14E107-5F89-B247-8020-4D92D36B11C1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399" y="829134"/>
            <a:ext cx="8198271" cy="287418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Expanded HIV Testing</a:t>
            </a:r>
            <a:br>
              <a:rPr lang="en-US" dirty="0" smtClean="0"/>
            </a:br>
            <a:r>
              <a:rPr lang="en-US" dirty="0" smtClean="0"/>
              <a:t>Vital questions and concerns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703320"/>
            <a:ext cx="7854696" cy="167723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David Evans</a:t>
            </a:r>
          </a:p>
          <a:p>
            <a:r>
              <a:rPr lang="en-US" dirty="0" smtClean="0"/>
              <a:t>Director of Research Advocacy</a:t>
            </a:r>
          </a:p>
          <a:p>
            <a:r>
              <a:rPr lang="en-US" dirty="0" smtClean="0"/>
              <a:t>Project inform</a:t>
            </a:r>
          </a:p>
          <a:p>
            <a:r>
              <a:rPr lang="en-US" dirty="0" smtClean="0"/>
              <a:t>devans@projectinform.org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6111"/>
            <a:ext cx="8229600" cy="5248489"/>
          </a:xfrm>
        </p:spPr>
        <p:txBody>
          <a:bodyPr/>
          <a:lstStyle/>
          <a:p>
            <a:r>
              <a:rPr lang="en-US" b="1" dirty="0" smtClean="0"/>
              <a:t>Aggressive scaled-up testing and care linkage programs are among the most exciting and promising interventions we have offered so far</a:t>
            </a:r>
          </a:p>
          <a:p>
            <a:pPr algn="ctr">
              <a:buNone/>
            </a:pPr>
            <a:r>
              <a:rPr lang="en-US" b="1" i="1" dirty="0" smtClean="0"/>
              <a:t>—however—</a:t>
            </a:r>
          </a:p>
          <a:p>
            <a:r>
              <a:rPr lang="en-US" b="1" dirty="0" smtClean="0"/>
              <a:t>People with HIV are more than vectors of transmission</a:t>
            </a:r>
            <a:endParaRPr lang="en-US" dirty="0" smtClean="0"/>
          </a:p>
          <a:p>
            <a:r>
              <a:rPr lang="en-US" b="1" dirty="0" smtClean="0"/>
              <a:t>We're not going to simply test our way out of the epidemic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Strong and vibrant community ownership is vital to sustained efforts in an epidemic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B0A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B0A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B0A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B0A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B0A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Key Questions: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other anti-stigma efforts will we commit to along side routinized testing?</a:t>
            </a:r>
          </a:p>
          <a:p>
            <a:r>
              <a:rPr lang="en-US" dirty="0" smtClean="0"/>
              <a:t>How will </a:t>
            </a:r>
            <a:r>
              <a:rPr lang="en-US" dirty="0" smtClean="0"/>
              <a:t>we ensure </a:t>
            </a:r>
            <a:r>
              <a:rPr lang="en-US" dirty="0" smtClean="0"/>
              <a:t>that services are designed to </a:t>
            </a:r>
            <a:r>
              <a:rPr lang="en-US" dirty="0" smtClean="0"/>
              <a:t>safeguard </a:t>
            </a:r>
            <a:r>
              <a:rPr lang="en-US" dirty="0" smtClean="0"/>
              <a:t>that “treatment is treatment?”</a:t>
            </a:r>
          </a:p>
          <a:p>
            <a:r>
              <a:rPr lang="en-US" dirty="0" smtClean="0"/>
              <a:t>How </a:t>
            </a:r>
            <a:r>
              <a:rPr lang="en-US" dirty="0" smtClean="0"/>
              <a:t>do we ensure </a:t>
            </a:r>
            <a:r>
              <a:rPr lang="en-US" dirty="0" smtClean="0"/>
              <a:t>that linkage and retention programs reach the 15 percent?</a:t>
            </a:r>
          </a:p>
          <a:p>
            <a:r>
              <a:rPr lang="en-US" dirty="0" smtClean="0"/>
              <a:t>How </a:t>
            </a:r>
            <a:r>
              <a:rPr lang="en-US" dirty="0" smtClean="0"/>
              <a:t>do we </a:t>
            </a:r>
            <a:r>
              <a:rPr lang="en-US" dirty="0" smtClean="0"/>
              <a:t>ensure </a:t>
            </a:r>
            <a:r>
              <a:rPr lang="en-US" dirty="0" smtClean="0"/>
              <a:t>that providers conduct sexual health assessments routinely and over time?</a:t>
            </a:r>
          </a:p>
          <a:p>
            <a:r>
              <a:rPr lang="en-US" dirty="0" smtClean="0"/>
              <a:t>How </a:t>
            </a:r>
            <a:r>
              <a:rPr lang="en-US" dirty="0" smtClean="0"/>
              <a:t>do we </a:t>
            </a:r>
            <a:r>
              <a:rPr lang="en-US" dirty="0" smtClean="0"/>
              <a:t>ensure </a:t>
            </a:r>
            <a:r>
              <a:rPr lang="en-US" dirty="0" smtClean="0"/>
              <a:t>a vibrant and sustained community response?</a:t>
            </a:r>
          </a:p>
          <a:p>
            <a:r>
              <a:rPr lang="en-US" dirty="0" smtClean="0"/>
              <a:t>What will we do to ensure access to affordable quality health care for all?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Flow.thmx</Template>
  <TotalTime>15</TotalTime>
  <Words>164</Words>
  <Application>Microsoft Macintosh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Expanded HIV Testing Vital questions and concerns </vt:lpstr>
      <vt:lpstr>PowerPoint Presentation</vt:lpstr>
      <vt:lpstr>Some Key Questions: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Expanded HIV Testing Vital questions and concerns </dc:title>
  <dc:creator>David</dc:creator>
  <cp:lastModifiedBy>Frank Beadle</cp:lastModifiedBy>
  <cp:revision>4</cp:revision>
  <dcterms:created xsi:type="dcterms:W3CDTF">2012-09-24T21:32:13Z</dcterms:created>
  <dcterms:modified xsi:type="dcterms:W3CDTF">2012-09-29T07:17:57Z</dcterms:modified>
</cp:coreProperties>
</file>